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6FB73805-73B0-43CC-8DE7-3D6CBEDE1EF7}"/>
    <pc:docChg chg="modSld">
      <pc:chgData name="Bcc Abca" userId="218cc70be08a6819" providerId="LiveId" clId="{6FB73805-73B0-43CC-8DE7-3D6CBEDE1EF7}" dt="2024-12-29T06:41:08.314" v="7" actId="2710"/>
      <pc:docMkLst>
        <pc:docMk/>
      </pc:docMkLst>
      <pc:sldChg chg="modSp mod">
        <pc:chgData name="Bcc Abca" userId="218cc70be08a6819" providerId="LiveId" clId="{6FB73805-73B0-43CC-8DE7-3D6CBEDE1EF7}" dt="2024-12-29T06:41:08.314" v="7" actId="2710"/>
        <pc:sldMkLst>
          <pc:docMk/>
          <pc:sldMk cId="969148883" sldId="273"/>
        </pc:sldMkLst>
        <pc:spChg chg="mod">
          <ac:chgData name="Bcc Abca" userId="218cc70be08a6819" providerId="LiveId" clId="{6FB73805-73B0-43CC-8DE7-3D6CBEDE1EF7}" dt="2024-12-29T06:41:08.314" v="7" actId="2710"/>
          <ac:spMkLst>
            <pc:docMk/>
            <pc:sldMk cId="969148883" sldId="273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0:34.953" v="0" actId="2710"/>
        <pc:sldMkLst>
          <pc:docMk/>
          <pc:sldMk cId="2900940600" sldId="274"/>
        </pc:sldMkLst>
        <pc:spChg chg="mod">
          <ac:chgData name="Bcc Abca" userId="218cc70be08a6819" providerId="LiveId" clId="{6FB73805-73B0-43CC-8DE7-3D6CBEDE1EF7}" dt="2024-12-29T06:40:34.953" v="0" actId="2710"/>
          <ac:spMkLst>
            <pc:docMk/>
            <pc:sldMk cId="2900940600" sldId="274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0:48.664" v="1" actId="2710"/>
        <pc:sldMkLst>
          <pc:docMk/>
          <pc:sldMk cId="2049998163" sldId="275"/>
        </pc:sldMkLst>
        <pc:spChg chg="mod">
          <ac:chgData name="Bcc Abca" userId="218cc70be08a6819" providerId="LiveId" clId="{6FB73805-73B0-43CC-8DE7-3D6CBEDE1EF7}" dt="2024-12-29T06:40:48.664" v="1" actId="2710"/>
          <ac:spMkLst>
            <pc:docMk/>
            <pc:sldMk cId="2049998163" sldId="275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0:51.524" v="2" actId="2710"/>
        <pc:sldMkLst>
          <pc:docMk/>
          <pc:sldMk cId="838311115" sldId="276"/>
        </pc:sldMkLst>
        <pc:spChg chg="mod">
          <ac:chgData name="Bcc Abca" userId="218cc70be08a6819" providerId="LiveId" clId="{6FB73805-73B0-43CC-8DE7-3D6CBEDE1EF7}" dt="2024-12-29T06:40:51.524" v="2" actId="2710"/>
          <ac:spMkLst>
            <pc:docMk/>
            <pc:sldMk cId="838311115" sldId="276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0:55.373" v="3" actId="2710"/>
        <pc:sldMkLst>
          <pc:docMk/>
          <pc:sldMk cId="3028181825" sldId="277"/>
        </pc:sldMkLst>
        <pc:spChg chg="mod">
          <ac:chgData name="Bcc Abca" userId="218cc70be08a6819" providerId="LiveId" clId="{6FB73805-73B0-43CC-8DE7-3D6CBEDE1EF7}" dt="2024-12-29T06:40:55.373" v="3" actId="2710"/>
          <ac:spMkLst>
            <pc:docMk/>
            <pc:sldMk cId="3028181825" sldId="277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0:58.656" v="4" actId="2710"/>
        <pc:sldMkLst>
          <pc:docMk/>
          <pc:sldMk cId="3045209234" sldId="278"/>
        </pc:sldMkLst>
        <pc:spChg chg="mod">
          <ac:chgData name="Bcc Abca" userId="218cc70be08a6819" providerId="LiveId" clId="{6FB73805-73B0-43CC-8DE7-3D6CBEDE1EF7}" dt="2024-12-29T06:40:58.656" v="4" actId="2710"/>
          <ac:spMkLst>
            <pc:docMk/>
            <pc:sldMk cId="3045209234" sldId="278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1:01.780" v="5" actId="2710"/>
        <pc:sldMkLst>
          <pc:docMk/>
          <pc:sldMk cId="4083810441" sldId="279"/>
        </pc:sldMkLst>
        <pc:spChg chg="mod">
          <ac:chgData name="Bcc Abca" userId="218cc70be08a6819" providerId="LiveId" clId="{6FB73805-73B0-43CC-8DE7-3D6CBEDE1EF7}" dt="2024-12-29T06:41:01.780" v="5" actId="2710"/>
          <ac:spMkLst>
            <pc:docMk/>
            <pc:sldMk cId="4083810441" sldId="279"/>
            <ac:spMk id="2" creationId="{EFA43B01-547C-58E0-1A6F-CF9EDF8D8C0F}"/>
          </ac:spMkLst>
        </pc:spChg>
      </pc:sldChg>
      <pc:sldChg chg="modSp mod">
        <pc:chgData name="Bcc Abca" userId="218cc70be08a6819" providerId="LiveId" clId="{6FB73805-73B0-43CC-8DE7-3D6CBEDE1EF7}" dt="2024-12-29T06:41:04.631" v="6" actId="2710"/>
        <pc:sldMkLst>
          <pc:docMk/>
          <pc:sldMk cId="3535979595" sldId="280"/>
        </pc:sldMkLst>
        <pc:spChg chg="mod">
          <ac:chgData name="Bcc Abca" userId="218cc70be08a6819" providerId="LiveId" clId="{6FB73805-73B0-43CC-8DE7-3D6CBEDE1EF7}" dt="2024-12-29T06:41:04.631" v="6" actId="2710"/>
          <ac:spMkLst>
            <pc:docMk/>
            <pc:sldMk cId="3535979595" sldId="280"/>
            <ac:spMk id="2" creationId="{EFA43B01-547C-58E0-1A6F-CF9EDF8D8C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716D8-6106-F620-8C76-42E2A186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2F46E-0F03-89F9-35DF-3DE031D48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22503-8D9F-DC02-11CF-4DC70C65D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30E3-CE5F-7BA3-8B3A-6351E2584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DE596-3D6A-39A8-CB36-AE7FAB19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623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AB982-1E20-6739-A1BB-381434D8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68017-DE19-DF58-29B1-92B084736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09ACC-F6CD-7E4F-3DE4-E15B79BC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6EF57-5CE0-E474-3A12-56F3FC7F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8CAF-12FA-2AD4-9DAD-28E0EF84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848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FB54DF-E595-94F5-D0C6-D0DB2D4D2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97D8F-38D9-B10C-CEFB-86A71695E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81AF2-89E9-8F9D-2CFF-33E1529E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8A419-B4BD-880E-E697-87343BCA5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4C150-5350-6819-C588-F8CF8CFE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3957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F7F9-03F8-6F50-F7AC-277F9DF5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77485-EE40-2B3A-26AC-0912120DB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0FAC8-95C0-9033-AC7C-4C2AEED5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242F4-DD4D-0F6E-1D4D-BEFAB271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C4351-B468-63C4-6CD0-2591EA52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814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C7F9-B7C5-D4EB-16A5-AF1CE0E43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765DD-0A0B-9021-0FBE-D1467897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2E250-08B2-B54A-D6B8-BA16F0BB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72FEB-2282-2F89-00FD-8551CE07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A765-A96E-4607-55C0-B4186184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871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A326-9686-00A1-022E-A18EBBA9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E1CC3-A378-087C-221A-43D8A713A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FA8A3-D16F-EAFC-1176-754729479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F7EB1-34BD-B927-2FB8-4AB248127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363A1-F7CF-4EFF-5228-0A5E394D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24DA9-65E2-457D-1513-C85C4B6F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645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E7E4-090A-1222-C268-F1284BD09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0DBA9-5079-A172-7C00-801C96A13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D470E-4F21-2437-272C-51EB1FCAE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17740-9E2B-D1EF-F691-FB40A9315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AD326-4EA5-2100-0EDA-D9FE95D67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56A91D-106D-5FA7-5512-009ABA7B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B9A46B-A9D7-A7AC-30EE-2F59CDFD9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4EC1AB-F875-93D7-0E1D-DE139CA4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932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7048-0BF9-E17D-8AE2-718FF73B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15C53-EF80-2AF0-CCE1-FF5FAA8FD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80B4C-DA87-5A83-5316-67CEC253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23369-3CBE-E094-FDDA-2BD38AF0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1327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8D799-5BDE-0522-0F59-54FD207C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3E041D-F851-54CC-4133-AB3F0C36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B8CD5-4144-2241-9542-81909D8D7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3189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EE6B-2C34-DBF0-828F-BCAF3773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01D38-65E8-F548-4D92-193CEB23B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115C9-B6FB-2CA5-FA80-013DFB3F3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DD504-F408-8B55-B7D6-934D11B3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4D17D-5CA9-F557-EBA0-966F762A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4AF29-26C9-92F9-B990-DECF9236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831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799C-621A-B2C9-6C22-7E800A1EF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94C24D-5298-05A1-5389-AA766A8A0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AE554-8BC3-0949-7E60-7B07FB3CC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9B510-CF99-2721-2467-BA25AC25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B7338-43BE-9EC7-E12B-1F77525B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A6A0C-6908-F553-6E27-BA5EE2953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9144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A59F3-860E-CC07-0B58-D0F4F2914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F0693-B00F-D5D7-C9D8-72543A18A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1BCEF-300A-6965-1C88-A84B86832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5F45A-94BB-4665-99BA-D3F167A1A07D}" type="datetimeFigureOut">
              <a:rPr lang="en-AE" smtClean="0"/>
              <a:t>29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EE4C7-FF3C-5E61-9EE7-88F16FDC5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E11DD-D477-8F9E-B912-37904A158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2A38-4F1F-40BC-B071-E42602B4A91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8054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4593" y="2362200"/>
            <a:ext cx="11367407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Devesa</a:t>
            </a:r>
            <a:r>
              <a:rPr lang="en-US" sz="4000" b="1" dirty="0"/>
              <a:t>, </a:t>
            </a:r>
            <a:r>
              <a:rPr lang="en-US" sz="4000" b="1" dirty="0" err="1"/>
              <a:t>yeshupara</a:t>
            </a:r>
            <a:r>
              <a:rPr lang="en-US" sz="4000" b="1" dirty="0"/>
              <a:t>! Jeevan </a:t>
            </a:r>
            <a:r>
              <a:rPr lang="en-US" sz="4000" b="1" dirty="0" err="1"/>
              <a:t>enikkay</a:t>
            </a:r>
            <a:r>
              <a:rPr lang="en-US" sz="4000" b="1" dirty="0"/>
              <a:t> </a:t>
            </a:r>
            <a:r>
              <a:rPr lang="en-US" sz="4000" b="1" dirty="0" err="1"/>
              <a:t>vedinjo</a:t>
            </a:r>
            <a:br>
              <a:rPr lang="en-US" sz="4000" b="1" dirty="0"/>
            </a:br>
            <a:r>
              <a:rPr lang="en-US" sz="4000" b="1" dirty="0" err="1"/>
              <a:t>Jeevanatta</a:t>
            </a:r>
            <a:r>
              <a:rPr lang="en-US" sz="4000" b="1" dirty="0"/>
              <a:t> </a:t>
            </a:r>
            <a:r>
              <a:rPr lang="en-US" sz="4000" b="1" dirty="0" err="1"/>
              <a:t>paapikalkku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/>
              <a:t>Nithya Jeevan </a:t>
            </a:r>
            <a:r>
              <a:rPr lang="en-US" sz="4000" b="1" dirty="0" err="1"/>
              <a:t>koduppanaay</a:t>
            </a:r>
            <a:r>
              <a:rPr lang="en-US" sz="4000" b="1" dirty="0"/>
              <a:t> nee </a:t>
            </a:r>
            <a:r>
              <a:rPr lang="en-US" sz="4000" b="1" dirty="0" err="1"/>
              <a:t>maricho</a:t>
            </a:r>
            <a:r>
              <a:rPr lang="en-US" sz="4000" b="1" dirty="0"/>
              <a:t>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D9C3C86-0898-948A-709A-EEAA949D3150}"/>
              </a:ext>
            </a:extLst>
          </p:cNvPr>
          <p:cNvSpPr txBox="1">
            <a:spLocks/>
          </p:cNvSpPr>
          <p:nvPr/>
        </p:nvSpPr>
        <p:spPr>
          <a:xfrm>
            <a:off x="824593" y="133350"/>
            <a:ext cx="11367407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ദേവേശാ! യേശുപരാ! ജീവനെനിക്കായ് വെടിഞ്ഞോ!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ജീവനറ്റ പാപികള്‍ക്കു നിത്യജീവന്‍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കൊടുപ്പാനായ് നീ മരിച്ചോ!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4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625" y="2466975"/>
            <a:ext cx="1169670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Gathasamana</a:t>
            </a:r>
            <a:r>
              <a:rPr lang="en-US" sz="4000" b="1" dirty="0"/>
              <a:t> </a:t>
            </a:r>
            <a:r>
              <a:rPr lang="en-US" sz="4000" b="1" dirty="0" err="1"/>
              <a:t>poovanathil</a:t>
            </a:r>
            <a:r>
              <a:rPr lang="en-US" sz="4000" b="1" dirty="0"/>
              <a:t> </a:t>
            </a:r>
            <a:r>
              <a:rPr lang="en-US" sz="4000" b="1" dirty="0" err="1"/>
              <a:t>Adhika</a:t>
            </a:r>
            <a:r>
              <a:rPr lang="en-US" sz="4000" b="1" dirty="0"/>
              <a:t> </a:t>
            </a:r>
            <a:r>
              <a:rPr lang="en-US" sz="4000" b="1" dirty="0" err="1"/>
              <a:t>bhaaram</a:t>
            </a:r>
            <a:r>
              <a:rPr lang="en-US" sz="4000" b="1" dirty="0"/>
              <a:t> </a:t>
            </a:r>
            <a:r>
              <a:rPr lang="en-US" sz="4000" b="1" dirty="0" err="1"/>
              <a:t>vahichathinaal</a:t>
            </a:r>
            <a:r>
              <a:rPr lang="en-US" sz="4000" b="1" dirty="0"/>
              <a:t> - Athi </a:t>
            </a:r>
            <a:r>
              <a:rPr lang="en-US" sz="4000" b="1" dirty="0" err="1"/>
              <a:t>vyadhayil</a:t>
            </a:r>
            <a:r>
              <a:rPr lang="en-US" sz="4000" b="1" dirty="0"/>
              <a:t> </a:t>
            </a:r>
            <a:r>
              <a:rPr lang="en-US" sz="4000" b="1" dirty="0" err="1"/>
              <a:t>aayittum</a:t>
            </a:r>
            <a:br>
              <a:rPr lang="en-US" sz="4000" b="1" dirty="0"/>
            </a:br>
            <a:r>
              <a:rPr lang="en-US" sz="4000" b="1" dirty="0" err="1"/>
              <a:t>Thathanishtam</a:t>
            </a:r>
            <a:r>
              <a:rPr lang="en-US" sz="4000" b="1" dirty="0"/>
              <a:t> </a:t>
            </a:r>
            <a:r>
              <a:rPr lang="en-US" sz="4000" b="1" dirty="0" err="1"/>
              <a:t>nadappathi</a:t>
            </a:r>
            <a:r>
              <a:rPr lang="en-US" sz="4000" b="1" dirty="0"/>
              <a:t> </a:t>
            </a:r>
            <a:r>
              <a:rPr lang="en-US" sz="4000" b="1" dirty="0" err="1"/>
              <a:t>nanusarichu</a:t>
            </a:r>
            <a:endParaRPr lang="en-US" sz="40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3C62755-7C09-A4B8-A04E-3F020070A0C1}"/>
              </a:ext>
            </a:extLst>
          </p:cNvPr>
          <p:cNvSpPr txBox="1">
            <a:spLocks/>
          </p:cNvSpPr>
          <p:nvPr/>
        </p:nvSpPr>
        <p:spPr>
          <a:xfrm>
            <a:off x="428625" y="133350"/>
            <a:ext cx="11763375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ഗതസമന പൂവനത്തില്‍ അധികഭാരം വഹിച്ചതിനാല്‍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അതിവ്യഥയില്‍ ആയിട്ടും 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താതനിഷ്ടം നടപ്പതിന്നനുസരിച്ചു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94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993" y="2533650"/>
            <a:ext cx="10681607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Annaasin</a:t>
            </a:r>
            <a:r>
              <a:rPr lang="en-US" sz="4000" b="1" dirty="0"/>
              <a:t> </a:t>
            </a:r>
            <a:r>
              <a:rPr lang="en-US" sz="4000" b="1" dirty="0" err="1"/>
              <a:t>aramanayil</a:t>
            </a:r>
            <a:r>
              <a:rPr lang="en-US" sz="4000" b="1" dirty="0"/>
              <a:t> </a:t>
            </a:r>
            <a:r>
              <a:rPr lang="en-US" sz="4000" b="1" dirty="0" err="1"/>
              <a:t>Mannava</a:t>
            </a:r>
            <a:r>
              <a:rPr lang="en-US" sz="4000" b="1" dirty="0"/>
              <a:t> nee </a:t>
            </a:r>
            <a:r>
              <a:rPr lang="en-US" sz="4000" b="1" dirty="0" err="1"/>
              <a:t>vidhikkappettu</a:t>
            </a:r>
            <a:br>
              <a:rPr lang="en-US" sz="4000" b="1" dirty="0"/>
            </a:br>
            <a:r>
              <a:rPr lang="en-US" sz="4000" b="1" dirty="0" err="1"/>
              <a:t>Kannangalil</a:t>
            </a:r>
            <a:r>
              <a:rPr lang="en-US" sz="4000" b="1" dirty="0"/>
              <a:t> </a:t>
            </a:r>
            <a:r>
              <a:rPr lang="en-US" sz="4000" b="1" dirty="0" err="1"/>
              <a:t>karangal</a:t>
            </a:r>
            <a:r>
              <a:rPr lang="en-US" sz="4000" b="1" dirty="0"/>
              <a:t> </a:t>
            </a:r>
            <a:r>
              <a:rPr lang="en-US" sz="4000" b="1" dirty="0" err="1"/>
              <a:t>kondu</a:t>
            </a:r>
            <a:br>
              <a:rPr lang="en-US" sz="4000" b="1" dirty="0"/>
            </a:br>
            <a:r>
              <a:rPr lang="en-US" sz="4000" b="1" dirty="0"/>
              <a:t>Manna nine </a:t>
            </a:r>
            <a:r>
              <a:rPr lang="en-US" sz="4000" b="1" dirty="0" err="1"/>
              <a:t>adichavar</a:t>
            </a:r>
            <a:r>
              <a:rPr lang="en-US" sz="4000" b="1" dirty="0"/>
              <a:t> </a:t>
            </a:r>
            <a:r>
              <a:rPr lang="en-US" sz="4000" b="1" dirty="0" err="1"/>
              <a:t>parihasichu</a:t>
            </a:r>
            <a:endParaRPr lang="en-US" sz="40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E5BCE1-0D58-CF02-9EA5-6BF222C1342B}"/>
              </a:ext>
            </a:extLst>
          </p:cNvPr>
          <p:cNvSpPr txBox="1">
            <a:spLocks/>
          </p:cNvSpPr>
          <p:nvPr/>
        </p:nvSpPr>
        <p:spPr>
          <a:xfrm>
            <a:off x="595993" y="123825"/>
            <a:ext cx="11367407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അന്നാസിന്‍ അരമനയില്‍ മന്നവാ! നീ വിധിക്കപ്പെട്ടു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കന്നങ്ങളില്‍ കരങ്ങള്‍കൊണ്ടു മന്നാ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നിന്നെ അടിച്ചവര്‍ പരിഹസിച്ചു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9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043" y="2638425"/>
            <a:ext cx="10783078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Peelathos</a:t>
            </a:r>
            <a:r>
              <a:rPr lang="en-US" sz="4000" b="1" dirty="0"/>
              <a:t> </a:t>
            </a:r>
            <a:r>
              <a:rPr lang="en-US" sz="4000" b="1" dirty="0" err="1"/>
              <a:t>ennavanum</a:t>
            </a:r>
            <a:r>
              <a:rPr lang="en-US" sz="4000" b="1" dirty="0"/>
              <a:t> </a:t>
            </a:r>
            <a:r>
              <a:rPr lang="en-US" sz="4000" b="1" dirty="0" err="1"/>
              <a:t>Vilamathichu</a:t>
            </a:r>
            <a:r>
              <a:rPr lang="en-US" sz="4000" b="1" dirty="0"/>
              <a:t> </a:t>
            </a:r>
            <a:r>
              <a:rPr lang="en-US" sz="4000" b="1" dirty="0" err="1"/>
              <a:t>kuriselppichu</a:t>
            </a:r>
            <a:br>
              <a:rPr lang="en-US" sz="4000" b="1" dirty="0"/>
            </a:br>
            <a:r>
              <a:rPr lang="en-US" sz="4000" b="1" dirty="0" err="1"/>
              <a:t>Thalayil</a:t>
            </a:r>
            <a:r>
              <a:rPr lang="en-US" sz="4000" b="1" dirty="0"/>
              <a:t> </a:t>
            </a:r>
            <a:r>
              <a:rPr lang="en-US" sz="4000" b="1" dirty="0" err="1"/>
              <a:t>mullaal</a:t>
            </a:r>
            <a:r>
              <a:rPr lang="en-US" sz="4000" b="1" dirty="0"/>
              <a:t> </a:t>
            </a:r>
            <a:r>
              <a:rPr lang="en-US" sz="4000" b="1" dirty="0" err="1"/>
              <a:t>mudiyum</a:t>
            </a:r>
            <a:r>
              <a:rPr lang="en-US" sz="4000" b="1" dirty="0"/>
              <a:t> </a:t>
            </a:r>
            <a:r>
              <a:rPr lang="en-US" sz="4000" b="1" dirty="0" err="1"/>
              <a:t>vachu</a:t>
            </a:r>
            <a:br>
              <a:rPr lang="en-US" sz="4000" b="1" dirty="0"/>
            </a:br>
            <a:r>
              <a:rPr lang="en-US" sz="4000" b="1" dirty="0" err="1"/>
              <a:t>Palar</a:t>
            </a:r>
            <a:r>
              <a:rPr lang="en-US" sz="4000" b="1" dirty="0"/>
              <a:t> </a:t>
            </a:r>
            <a:r>
              <a:rPr lang="en-US" sz="4000" b="1" dirty="0" err="1"/>
              <a:t>pala</a:t>
            </a:r>
            <a:r>
              <a:rPr lang="en-US" sz="4000" b="1" dirty="0"/>
              <a:t> </a:t>
            </a:r>
            <a:r>
              <a:rPr lang="en-US" sz="4000" b="1" dirty="0" err="1"/>
              <a:t>paadukal</a:t>
            </a:r>
            <a:r>
              <a:rPr lang="en-US" sz="4000" b="1" dirty="0"/>
              <a:t> </a:t>
            </a:r>
            <a:r>
              <a:rPr lang="en-US" sz="4000" b="1" dirty="0" err="1"/>
              <a:t>cheythu</a:t>
            </a:r>
            <a:r>
              <a:rPr lang="en-US" sz="4000" b="1" dirty="0"/>
              <a:t> nine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36C1B94-83B0-AC95-1110-24820ACBB70E}"/>
              </a:ext>
            </a:extLst>
          </p:cNvPr>
          <p:cNvSpPr txBox="1">
            <a:spLocks/>
          </p:cNvSpPr>
          <p:nvPr/>
        </p:nvSpPr>
        <p:spPr>
          <a:xfrm>
            <a:off x="532428" y="123825"/>
            <a:ext cx="11659572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പീലാത്തോസെന്നവനും വിലമതിച്ചു കുരിശേല്‍പ്പിച്ചു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തലയില്‍ മുള്ളാല്‍ മുടിയും വച്ചു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പലര്‍ പല പാടുകള്‍ ചെയ്തു നിന്നെ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31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8" y="2419350"/>
            <a:ext cx="11016343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Balaheenan</a:t>
            </a:r>
            <a:r>
              <a:rPr lang="en-US" sz="4000" b="1" dirty="0"/>
              <a:t> </a:t>
            </a:r>
            <a:r>
              <a:rPr lang="en-US" sz="4000" b="1" dirty="0" err="1"/>
              <a:t>aaya</a:t>
            </a:r>
            <a:r>
              <a:rPr lang="en-US" sz="4000" b="1" dirty="0"/>
              <a:t> nine </a:t>
            </a:r>
            <a:r>
              <a:rPr lang="en-US" sz="4000" b="1" dirty="0" err="1"/>
              <a:t>Valiya</a:t>
            </a:r>
            <a:r>
              <a:rPr lang="en-US" sz="4000" b="1" dirty="0"/>
              <a:t> kola </a:t>
            </a:r>
            <a:r>
              <a:rPr lang="en-US" sz="4000" b="1" dirty="0" err="1"/>
              <a:t>maram</a:t>
            </a:r>
            <a:r>
              <a:rPr lang="en-US" sz="4000" b="1" dirty="0"/>
              <a:t> </a:t>
            </a:r>
            <a:r>
              <a:rPr lang="en-US" sz="4000" b="1" dirty="0" err="1"/>
              <a:t>chumathi</a:t>
            </a:r>
            <a:br>
              <a:rPr lang="en-US" sz="4000" b="1" dirty="0"/>
            </a:br>
            <a:r>
              <a:rPr lang="en-US" sz="4000" b="1" dirty="0" err="1"/>
              <a:t>Thalayodida</a:t>
            </a:r>
            <a:r>
              <a:rPr lang="en-US" sz="4000" b="1" dirty="0"/>
              <a:t> mala </a:t>
            </a:r>
            <a:r>
              <a:rPr lang="en-US" sz="4000" b="1" dirty="0" err="1"/>
              <a:t>mukalil</a:t>
            </a:r>
            <a:br>
              <a:rPr lang="en-US" sz="4000" b="1" dirty="0"/>
            </a:br>
            <a:r>
              <a:rPr lang="en-US" sz="4000" b="1" dirty="0" err="1"/>
              <a:t>Alivillaathayyo</a:t>
            </a:r>
            <a:r>
              <a:rPr lang="en-US" sz="4000" b="1" dirty="0"/>
              <a:t> </a:t>
            </a:r>
            <a:r>
              <a:rPr lang="en-US" sz="4000" b="1" dirty="0" err="1"/>
              <a:t>yoodar</a:t>
            </a:r>
            <a:r>
              <a:rPr lang="en-US" sz="4000" b="1" dirty="0"/>
              <a:t> </a:t>
            </a:r>
            <a:r>
              <a:rPr lang="en-US" sz="4000" b="1" dirty="0" err="1"/>
              <a:t>nadathi</a:t>
            </a:r>
            <a:r>
              <a:rPr lang="en-US" sz="4000" b="1" dirty="0"/>
              <a:t> nine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604344-FDFD-145C-4451-BBE7D6622315}"/>
              </a:ext>
            </a:extLst>
          </p:cNvPr>
          <p:cNvSpPr txBox="1">
            <a:spLocks/>
          </p:cNvSpPr>
          <p:nvPr/>
        </p:nvSpPr>
        <p:spPr>
          <a:xfrm>
            <a:off x="488497" y="142875"/>
            <a:ext cx="11367407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ബലഹീനനായ നിന്നെ വലിയ കൊലമരം ചുമത്തി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തലയോടിട മലമുകളില്‍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അലിവില്ലാതയ്യോ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യൂദര്‍ നടത്തി നിന്നെ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18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628" y="2705100"/>
            <a:ext cx="10689771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Thirukkarangal</a:t>
            </a:r>
            <a:r>
              <a:rPr lang="en-US" sz="4000" b="1" dirty="0"/>
              <a:t> </a:t>
            </a:r>
            <a:r>
              <a:rPr lang="en-US" sz="4000" b="1" dirty="0" err="1"/>
              <a:t>aani</a:t>
            </a:r>
            <a:r>
              <a:rPr lang="en-US" sz="4000" b="1" dirty="0"/>
              <a:t> </a:t>
            </a:r>
            <a:r>
              <a:rPr lang="en-US" sz="4000" b="1" dirty="0" err="1"/>
              <a:t>kondu</a:t>
            </a:r>
            <a:r>
              <a:rPr lang="en-US" sz="4000" b="1" dirty="0"/>
              <a:t> </a:t>
            </a:r>
            <a:r>
              <a:rPr lang="en-US" sz="4000" b="1" dirty="0" err="1"/>
              <a:t>Marathodu</a:t>
            </a:r>
            <a:r>
              <a:rPr lang="en-US" sz="4000" b="1" dirty="0"/>
              <a:t> </a:t>
            </a:r>
            <a:r>
              <a:rPr lang="en-US" sz="4000" b="1" dirty="0" err="1"/>
              <a:t>cherthadichu</a:t>
            </a:r>
            <a:br>
              <a:rPr lang="en-US" sz="4000" b="1" dirty="0"/>
            </a:br>
            <a:r>
              <a:rPr lang="en-US" sz="4000" b="1" dirty="0" err="1"/>
              <a:t>Iruvasavum</a:t>
            </a:r>
            <a:r>
              <a:rPr lang="en-US" sz="4000" b="1" dirty="0"/>
              <a:t> </a:t>
            </a:r>
            <a:r>
              <a:rPr lang="en-US" sz="4000" b="1" dirty="0" err="1"/>
              <a:t>kurisukalil</a:t>
            </a:r>
            <a:br>
              <a:rPr lang="en-US" sz="4000" b="1" dirty="0"/>
            </a:br>
            <a:r>
              <a:rPr lang="en-US" sz="4000" b="1" dirty="0" err="1"/>
              <a:t>Iru</a:t>
            </a:r>
            <a:r>
              <a:rPr lang="en-US" sz="4000" b="1" dirty="0"/>
              <a:t> </a:t>
            </a:r>
            <a:r>
              <a:rPr lang="en-US" sz="4000" b="1" dirty="0" err="1"/>
              <a:t>kallar</a:t>
            </a:r>
            <a:r>
              <a:rPr lang="en-US" sz="4000" b="1" dirty="0"/>
              <a:t> </a:t>
            </a:r>
            <a:r>
              <a:rPr lang="en-US" sz="4000" b="1" dirty="0" err="1"/>
              <a:t>naduvil</a:t>
            </a:r>
            <a:r>
              <a:rPr lang="en-US" sz="4000" b="1" dirty="0"/>
              <a:t> nee </a:t>
            </a:r>
            <a:r>
              <a:rPr lang="en-US" sz="4000" b="1" dirty="0" err="1"/>
              <a:t>maricho</a:t>
            </a:r>
            <a:r>
              <a:rPr lang="en-US" sz="4000" b="1" dirty="0"/>
              <a:t> para!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D928162-391F-F88C-98A4-C005F31FF1DB}"/>
              </a:ext>
            </a:extLst>
          </p:cNvPr>
          <p:cNvSpPr txBox="1">
            <a:spLocks/>
          </p:cNvSpPr>
          <p:nvPr/>
        </p:nvSpPr>
        <p:spPr>
          <a:xfrm>
            <a:off x="352425" y="123825"/>
            <a:ext cx="11839575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തിരുക്കരങ്ങള്‍ ആണികൊണ്ടു മരത്തോടു ചേര്‍ത്തടിച്ചു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ഇരുവശവും കുരിശുകളില്‍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ഇരുകള്ളര്‍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നടുവില്‍ നീ മരിച്ചോ പരാ!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20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171" y="2457450"/>
            <a:ext cx="11081657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 err="1"/>
              <a:t>Katdina</a:t>
            </a:r>
            <a:r>
              <a:rPr lang="en-US" sz="4000" b="1" dirty="0"/>
              <a:t> </a:t>
            </a:r>
            <a:r>
              <a:rPr lang="en-US" sz="4000" b="1" dirty="0" err="1"/>
              <a:t>daaham</a:t>
            </a:r>
            <a:r>
              <a:rPr lang="en-US" sz="4000" b="1" dirty="0"/>
              <a:t> </a:t>
            </a:r>
            <a:r>
              <a:rPr lang="en-US" sz="4000" b="1" dirty="0" err="1"/>
              <a:t>pidichathinaal</a:t>
            </a:r>
            <a:r>
              <a:rPr lang="en-US" sz="4000" b="1" dirty="0"/>
              <a:t> </a:t>
            </a:r>
            <a:r>
              <a:rPr lang="en-US" sz="4000" b="1" dirty="0" err="1"/>
              <a:t>Kaadi</a:t>
            </a:r>
            <a:r>
              <a:rPr lang="en-US" sz="4000" b="1" dirty="0"/>
              <a:t> </a:t>
            </a:r>
            <a:r>
              <a:rPr lang="en-US" sz="4000" b="1" dirty="0" err="1"/>
              <a:t>vaangaan</a:t>
            </a:r>
            <a:r>
              <a:rPr lang="en-US" sz="4000" b="1" dirty="0"/>
              <a:t> </a:t>
            </a:r>
            <a:r>
              <a:rPr lang="en-US" sz="4000" b="1" dirty="0" err="1"/>
              <a:t>idayaayo</a:t>
            </a:r>
            <a:r>
              <a:rPr lang="en-US" sz="4000" b="1" dirty="0"/>
              <a:t> - </a:t>
            </a:r>
            <a:r>
              <a:rPr lang="en-US" sz="4000" b="1" dirty="0" err="1"/>
              <a:t>Uduppu</a:t>
            </a:r>
            <a:r>
              <a:rPr lang="en-US" sz="4000" b="1" dirty="0"/>
              <a:t> </a:t>
            </a:r>
            <a:r>
              <a:rPr lang="en-US" sz="4000" b="1" dirty="0" err="1"/>
              <a:t>koodi</a:t>
            </a:r>
            <a:r>
              <a:rPr lang="en-US" sz="4000" b="1" dirty="0"/>
              <a:t> </a:t>
            </a:r>
            <a:r>
              <a:rPr lang="en-US" sz="4000" b="1" dirty="0" err="1"/>
              <a:t>cheettittu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Udambum</a:t>
            </a:r>
            <a:r>
              <a:rPr lang="en-US" sz="4000" b="1" dirty="0"/>
              <a:t> </a:t>
            </a:r>
            <a:r>
              <a:rPr lang="en-US" sz="4000" b="1" dirty="0" err="1"/>
              <a:t>kuthithuranno</a:t>
            </a:r>
            <a:r>
              <a:rPr lang="en-US" sz="4000" b="1" dirty="0"/>
              <a:t>  </a:t>
            </a:r>
            <a:r>
              <a:rPr lang="en-US" sz="4000" b="1" dirty="0" err="1"/>
              <a:t>rudhiram</a:t>
            </a:r>
            <a:r>
              <a:rPr lang="en-US" sz="4000" b="1" dirty="0"/>
              <a:t> </a:t>
            </a:r>
            <a:r>
              <a:rPr lang="en-US" sz="4000" b="1" dirty="0" err="1"/>
              <a:t>chinthi</a:t>
            </a:r>
            <a:endParaRPr lang="en-US" sz="4000" b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9CA633-F1FA-8924-F166-599F1DE66578}"/>
              </a:ext>
            </a:extLst>
          </p:cNvPr>
          <p:cNvSpPr txBox="1">
            <a:spLocks/>
          </p:cNvSpPr>
          <p:nvPr/>
        </p:nvSpPr>
        <p:spPr>
          <a:xfrm>
            <a:off x="412296" y="180975"/>
            <a:ext cx="11703504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കഠിനദാഹം പിടിച്ചതിനാല്‍ കാടിവാങ്ങാനിടയായോ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ഉടുപ്പുകൂടി ചിട്ടിയിട്ടു ഉടമ്പും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കുത്തിത്തുറന്നോ രുധിരം ചിന്തി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81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B01-547C-58E0-1A6F-CF9EDF8D8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252" y="2581275"/>
            <a:ext cx="11073493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/>
              <a:t>Nin </a:t>
            </a:r>
            <a:r>
              <a:rPr lang="en-US" sz="4000" b="1" dirty="0" err="1"/>
              <a:t>maranam</a:t>
            </a:r>
            <a:r>
              <a:rPr lang="en-US" sz="4000" b="1" dirty="0"/>
              <a:t> </a:t>
            </a:r>
            <a:r>
              <a:rPr lang="en-US" sz="4000" b="1" dirty="0" err="1"/>
              <a:t>kondente</a:t>
            </a:r>
            <a:r>
              <a:rPr lang="en-US" sz="4000" b="1" dirty="0"/>
              <a:t> Van </a:t>
            </a:r>
            <a:r>
              <a:rPr lang="en-US" sz="4000" b="1" dirty="0" err="1"/>
              <a:t>narakam</a:t>
            </a:r>
            <a:r>
              <a:rPr lang="en-US" sz="4000" b="1" dirty="0"/>
              <a:t> nee </a:t>
            </a:r>
            <a:r>
              <a:rPr lang="en-US" sz="4000" b="1" dirty="0" err="1"/>
              <a:t>akatti</a:t>
            </a:r>
            <a:br>
              <a:rPr lang="en-US" sz="4000" b="1" dirty="0"/>
            </a:br>
            <a:r>
              <a:rPr lang="en-US" sz="4000" b="1" dirty="0"/>
              <a:t>Nin </a:t>
            </a:r>
            <a:r>
              <a:rPr lang="en-US" sz="4000" b="1" dirty="0" err="1"/>
              <a:t>mahathvam</a:t>
            </a:r>
            <a:r>
              <a:rPr lang="en-US" sz="4000" b="1" dirty="0"/>
              <a:t> </a:t>
            </a:r>
            <a:r>
              <a:rPr lang="en-US" sz="4000" b="1" dirty="0" err="1"/>
              <a:t>thediyini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/>
              <a:t>En kalam </a:t>
            </a:r>
            <a:r>
              <a:rPr lang="en-US" sz="4000" b="1" dirty="0" err="1"/>
              <a:t>kazhippaan</a:t>
            </a:r>
            <a:r>
              <a:rPr lang="en-US" sz="4000" b="1" dirty="0"/>
              <a:t> Krupa </a:t>
            </a:r>
            <a:r>
              <a:rPr lang="en-US" sz="4000" b="1" dirty="0" err="1"/>
              <a:t>cheyyaname</a:t>
            </a:r>
            <a:r>
              <a:rPr lang="en-US" sz="4000" b="1" dirty="0"/>
              <a:t> 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535E10-5EA6-21E1-545C-A361B239B9E9}"/>
              </a:ext>
            </a:extLst>
          </p:cNvPr>
          <p:cNvSpPr txBox="1">
            <a:spLocks/>
          </p:cNvSpPr>
          <p:nvPr/>
        </p:nvSpPr>
        <p:spPr>
          <a:xfrm>
            <a:off x="412296" y="190500"/>
            <a:ext cx="11367407" cy="277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നിന്‍മരണം കൊണ്ടെന്‍റെ വന്‍നരകം നീയകറ്റി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നിന്‍മഹത്ത്വം തേടിയിനി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എന്‍കാലം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കഴിപ്പാന്‍ കൃപചെയ്യണമേ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7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776834-AB49-4D88-8510-48F980313E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78CDBB-4A30-4727-BD95-20CE7A695696}">
  <ds:schemaRefs>
    <ds:schemaRef ds:uri="http://schemas.microsoft.com/office/2006/metadata/properties"/>
    <ds:schemaRef ds:uri="http://purl.org/dc/elements/1.1/"/>
    <ds:schemaRef ds:uri="d7027104-440d-4d20-a578-e1d0db2aa117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116DFD-C09A-4CF7-ADCA-78D5E569C0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Devesa, yeshupara! Jeevan enikkay vedinjo Jeevanatta paapikalkku  Nithya Jeevan koduppanaay nee maricho!</vt:lpstr>
      <vt:lpstr>Gathasamana poovanathil Adhika bhaaram vahichathinaal - Athi vyadhayil aayittum Thathanishtam nadappathi nanusarichu</vt:lpstr>
      <vt:lpstr>Annaasin aramanayil Mannava nee vidhikkappettu Kannangalil karangal kondu Manna nine adichavar parihasichu</vt:lpstr>
      <vt:lpstr>Peelathos ennavanum Vilamathichu kuriselppichu Thalayil mullaal mudiyum vachu Palar pala paadukal cheythu nine</vt:lpstr>
      <vt:lpstr>Balaheenan aaya nine Valiya kola maram chumathi Thalayodida mala mukalil Alivillaathayyo yoodar nadathi nine</vt:lpstr>
      <vt:lpstr>Thirukkarangal aani kondu Marathodu cherthadichu Iruvasavum kurisukalil Iru kallar naduvil nee maricho para!</vt:lpstr>
      <vt:lpstr>Katdina daaham pidichathinaal Kaadi vaangaan idayaayo - Uduppu koodi cheettittu  Udambum kuthithuranno  rudhiram chinthi</vt:lpstr>
      <vt:lpstr>Nin maranam kondente Van narakam nee akatti Nin mahathvam thediyini  En kalam kazhippaan Krupa cheyyaname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ദേവേശാ! യേശുപരാ! ജീവനെ</dc:title>
  <dc:subject>249</dc:subject>
  <dc:creator>Christie Varghese</dc:creator>
  <cp:keywords>Formatting Pending</cp:keywords>
  <cp:lastModifiedBy>Bcc Abca</cp:lastModifiedBy>
  <cp:revision>3</cp:revision>
  <dcterms:created xsi:type="dcterms:W3CDTF">2022-05-08T12:50:57Z</dcterms:created>
  <dcterms:modified xsi:type="dcterms:W3CDTF">2024-12-29T06:41:11Z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